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sldIdLst>
    <p:sldId id="256" r:id="rId2"/>
    <p:sldId id="266" r:id="rId3"/>
    <p:sldId id="272" r:id="rId4"/>
    <p:sldId id="305" r:id="rId5"/>
    <p:sldId id="277" r:id="rId6"/>
    <p:sldId id="306" r:id="rId7"/>
    <p:sldId id="302" r:id="rId8"/>
    <p:sldId id="30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C8F2B-548C-49AC-8E8A-789DF7EE6838}" type="slidenum">
              <a:rPr lang="en-AU" altLang="en-US" smtClean="0"/>
              <a:pPr/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31247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426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178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191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386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6574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603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272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593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022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634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1584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>
            <a:extLst>
              <a:ext uri="{FF2B5EF4-FFF2-40B4-BE49-F238E27FC236}">
                <a16:creationId xmlns:a16="http://schemas.microsoft.com/office/drawing/2014/main" id="{3CC795C3-4138-7FD5-CAF1-017B063156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35224"/>
            <a:ext cx="10515600" cy="3187551"/>
          </a:xfrm>
        </p:spPr>
        <p:txBody>
          <a:bodyPr>
            <a:normAutofit/>
          </a:bodyPr>
          <a:lstStyle/>
          <a:p>
            <a:pPr marL="609600" indent="-609600" algn="ctr">
              <a:buNone/>
            </a:pPr>
            <a:r>
              <a:rPr lang="en-AU" altLang="en-US" sz="2000" b="0" dirty="0">
                <a:latin typeface="+mn-lt"/>
              </a:rPr>
              <a:t>Verse 1</a:t>
            </a:r>
          </a:p>
          <a:p>
            <a:pPr marL="609600" indent="-609600" algn="ctr">
              <a:buNone/>
            </a:pPr>
            <a:r>
              <a:rPr lang="en-AU" altLang="en-US" sz="4000" b="0" dirty="0">
                <a:latin typeface="+mn-lt"/>
              </a:rPr>
              <a:t>Sing the wondrous love of Jesus,</a:t>
            </a:r>
          </a:p>
          <a:p>
            <a:pPr marL="609600" indent="-609600" algn="ctr">
              <a:buNone/>
            </a:pPr>
            <a:r>
              <a:rPr lang="en-AU" altLang="en-US" sz="4000" b="0" dirty="0">
                <a:latin typeface="+mn-lt"/>
              </a:rPr>
              <a:t>Sing his mercy and his grace;</a:t>
            </a:r>
          </a:p>
          <a:p>
            <a:pPr marL="609600" indent="-609600" algn="ctr">
              <a:buNone/>
            </a:pPr>
            <a:r>
              <a:rPr lang="en-AU" altLang="en-US" sz="4000" b="0" dirty="0">
                <a:latin typeface="+mn-lt"/>
              </a:rPr>
              <a:t>In the mansions bright and </a:t>
            </a:r>
            <a:r>
              <a:rPr lang="en-AU" altLang="en-US" sz="4000" b="0" dirty="0" err="1">
                <a:latin typeface="+mn-lt"/>
              </a:rPr>
              <a:t>blessèd</a:t>
            </a:r>
            <a:endParaRPr lang="en-AU" altLang="en-US" sz="4000" b="0" dirty="0">
              <a:latin typeface="+mn-lt"/>
            </a:endParaRPr>
          </a:p>
          <a:p>
            <a:pPr marL="609600" indent="-609600" algn="ctr">
              <a:buNone/>
            </a:pPr>
            <a:r>
              <a:rPr lang="en-AU" altLang="en-US" sz="4000" b="0" dirty="0">
                <a:latin typeface="+mn-lt"/>
              </a:rPr>
              <a:t>He'll prepare for us a place.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3" name="Rectangle 3">
            <a:extLst>
              <a:ext uri="{FF2B5EF4-FFF2-40B4-BE49-F238E27FC236}">
                <a16:creationId xmlns:a16="http://schemas.microsoft.com/office/drawing/2014/main" id="{AF2630BC-C2B1-9C42-15FF-D550F2D9135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6820" y="1835224"/>
            <a:ext cx="10298360" cy="3187551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1800" b="0" dirty="0">
                <a:latin typeface="+mn-lt"/>
              </a:rPr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When we all get to Heaven,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What a day of rejoicing that will be!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When we all see Jesus,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We'll sing and shout the victory!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7" name="Rectangle 3">
            <a:extLst>
              <a:ext uri="{FF2B5EF4-FFF2-40B4-BE49-F238E27FC236}">
                <a16:creationId xmlns:a16="http://schemas.microsoft.com/office/drawing/2014/main" id="{B15E0E5F-7E92-6D89-DA75-4DBE9BAF4CC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99220"/>
            <a:ext cx="10515600" cy="3259559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b="0" dirty="0">
                <a:latin typeface="+mn-lt"/>
              </a:rPr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While we walk this pilgrim pathway,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Clouds may over‑spread the sky;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But when travelling days are over,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Not a shadow, not a sigh.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3" name="Rectangle 3">
            <a:extLst>
              <a:ext uri="{FF2B5EF4-FFF2-40B4-BE49-F238E27FC236}">
                <a16:creationId xmlns:a16="http://schemas.microsoft.com/office/drawing/2014/main" id="{AF2630BC-C2B1-9C42-15FF-D550F2D9135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6820" y="1835224"/>
            <a:ext cx="10298360" cy="3187551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1800" b="0" dirty="0">
                <a:latin typeface="+mn-lt"/>
              </a:rPr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When we all get to Heaven,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What a day of rejoicing that will be!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When we all see Jesus,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We'll sing and shout the victory!</a:t>
            </a:r>
          </a:p>
        </p:txBody>
      </p:sp>
    </p:spTree>
    <p:extLst>
      <p:ext uri="{BB962C8B-B14F-4D97-AF65-F5344CB8AC3E}">
        <p14:creationId xmlns:p14="http://schemas.microsoft.com/office/powerpoint/2010/main" val="1976119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7" name="Rectangle 3">
            <a:extLst>
              <a:ext uri="{FF2B5EF4-FFF2-40B4-BE49-F238E27FC236}">
                <a16:creationId xmlns:a16="http://schemas.microsoft.com/office/drawing/2014/main" id="{D680860D-FB30-D55F-1122-21DBDC8FB5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35224"/>
            <a:ext cx="10515600" cy="3187551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b="0" dirty="0">
                <a:latin typeface="+mn-lt"/>
              </a:rPr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Let us then be true and faithful,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Trusting serving every day;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Just one glimpse of him in Glory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Will the toils of life repay.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3" name="Rectangle 3">
            <a:extLst>
              <a:ext uri="{FF2B5EF4-FFF2-40B4-BE49-F238E27FC236}">
                <a16:creationId xmlns:a16="http://schemas.microsoft.com/office/drawing/2014/main" id="{AF2630BC-C2B1-9C42-15FF-D550F2D9135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6820" y="1835224"/>
            <a:ext cx="10298360" cy="3187551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1800" b="0" dirty="0">
                <a:latin typeface="+mn-lt"/>
              </a:rPr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When we all get to Heaven,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What a day of rejoicing that will be!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When we all see Jesus,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We'll sing and shout the victory!</a:t>
            </a:r>
          </a:p>
        </p:txBody>
      </p:sp>
    </p:spTree>
    <p:extLst>
      <p:ext uri="{BB962C8B-B14F-4D97-AF65-F5344CB8AC3E}">
        <p14:creationId xmlns:p14="http://schemas.microsoft.com/office/powerpoint/2010/main" val="2583426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7" name="Rectangle 3">
            <a:extLst>
              <a:ext uri="{FF2B5EF4-FFF2-40B4-BE49-F238E27FC236}">
                <a16:creationId xmlns:a16="http://schemas.microsoft.com/office/drawing/2014/main" id="{599BB099-AE31-276E-9CCD-F8506F22B32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63216"/>
            <a:ext cx="10515600" cy="3331567"/>
          </a:xfrm>
        </p:spPr>
        <p:txBody>
          <a:bodyPr>
            <a:norm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b="0" dirty="0">
                <a:latin typeface="+mn-lt"/>
              </a:rPr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Onward to the prize before 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Soon his beauty we'll behold;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Soon the pearly gates will open,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We shall tread the streets of gold.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9" name="Rectangle 3">
            <a:extLst>
              <a:ext uri="{FF2B5EF4-FFF2-40B4-BE49-F238E27FC236}">
                <a16:creationId xmlns:a16="http://schemas.microsoft.com/office/drawing/2014/main" id="{D76F878A-46AE-3E51-F553-2406E6F46F8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35224"/>
            <a:ext cx="10515600" cy="3187551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b="0" dirty="0">
                <a:latin typeface="+mn-lt"/>
              </a:rPr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When we all get to Heaven,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What a day of rejoicing that will be!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When we all see Jesus,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b="0" dirty="0">
                <a:latin typeface="+mn-lt"/>
              </a:rPr>
              <a:t>We'll sing and shout the victory!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3105B8-9331-351D-C34C-89CE5C3F8284}"/>
              </a:ext>
            </a:extLst>
          </p:cNvPr>
          <p:cNvSpPr txBox="1"/>
          <p:nvPr/>
        </p:nvSpPr>
        <p:spPr>
          <a:xfrm>
            <a:off x="263352" y="5823020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dirty="0">
                <a:effectLst/>
                <a:latin typeface="Source Sans Pro" panose="020B0503030403020204" pitchFamily="34" charset="0"/>
              </a:rPr>
              <a:t>CCLI Song # 4872748</a:t>
            </a:r>
          </a:p>
          <a:p>
            <a:pPr algn="l"/>
            <a:r>
              <a:rPr lang="en-US" sz="800" b="0" i="0" dirty="0">
                <a:effectLst/>
                <a:latin typeface="Source Sans Pro" panose="020B0503030403020204" pitchFamily="34" charset="0"/>
              </a:rPr>
              <a:t>Eliza Edmunds </a:t>
            </a:r>
            <a:r>
              <a:rPr lang="en-US" sz="800" b="0" i="0" dirty="0" err="1">
                <a:effectLst/>
                <a:latin typeface="Source Sans Pro" panose="020B0503030403020204" pitchFamily="34" charset="0"/>
              </a:rPr>
              <a:t>Stites</a:t>
            </a:r>
            <a:r>
              <a:rPr lang="en-US" sz="800" b="0" i="0" dirty="0">
                <a:effectLst/>
                <a:latin typeface="Source Sans Pro" panose="020B0503030403020204" pitchFamily="34" charset="0"/>
              </a:rPr>
              <a:t> Hewitt | Joan J. Pinkston</a:t>
            </a:r>
          </a:p>
          <a:p>
            <a:pPr algn="l"/>
            <a:r>
              <a:rPr lang="en-US" sz="800" b="0" i="0" dirty="0">
                <a:effectLst/>
                <a:latin typeface="Source Sans Pro" panose="020B0503030403020204" pitchFamily="34" charset="0"/>
              </a:rPr>
              <a:t>Words: Public Domain; Music: 2005 The Lorenz Corporation</a:t>
            </a:r>
          </a:p>
          <a:p>
            <a:pPr algn="l"/>
            <a:r>
              <a:rPr lang="en-US" sz="800" b="0" i="0" dirty="0">
                <a:effectLst/>
                <a:latin typeface="Source Sans Pro" panose="020B0503030403020204" pitchFamily="34" charset="0"/>
              </a:rPr>
              <a:t>For use solely with the </a:t>
            </a:r>
            <a:r>
              <a:rPr lang="en-US" sz="800" b="0" i="0" dirty="0" err="1">
                <a:effectLst/>
                <a:latin typeface="Source Sans Pro" panose="020B0503030403020204" pitchFamily="34" charset="0"/>
              </a:rPr>
              <a:t>SongSelect</a:t>
            </a:r>
            <a:r>
              <a:rPr lang="en-US" sz="800" b="0" i="0" dirty="0">
                <a:effectLst/>
                <a:latin typeface="Source Sans Pro" panose="020B0503030403020204" pitchFamily="34" charset="0"/>
              </a:rPr>
              <a:t>® </a:t>
            </a:r>
            <a:r>
              <a:rPr lang="en-US" sz="800" b="0" i="0" u="none" strike="noStrike" dirty="0">
                <a:effectLst/>
                <a:latin typeface="Source Sans Pro" panose="020B0503030403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800" b="0" i="0" dirty="0">
                <a:effectLst/>
                <a:latin typeface="Source Sans Pro" panose="020B0503030403020204" pitchFamily="34" charset="0"/>
              </a:rPr>
              <a:t>. All rights reserved. </a:t>
            </a:r>
            <a:r>
              <a:rPr lang="en-US" sz="800" b="0" i="0" u="none" strike="noStrike" dirty="0">
                <a:effectLst/>
                <a:latin typeface="Source Sans Pro" panose="020B0503030403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800" b="0" i="0" dirty="0">
              <a:effectLst/>
              <a:latin typeface="Source Sans Pro" panose="020B0503030403020204" pitchFamily="34" charset="0"/>
            </a:endParaRPr>
          </a:p>
          <a:p>
            <a:pPr algn="l"/>
            <a:r>
              <a:rPr lang="en-US" sz="800" b="0" i="0" dirty="0">
                <a:effectLst/>
                <a:latin typeface="Source Sans Pro" panose="020B0503030403020204" pitchFamily="34" charset="0"/>
              </a:rPr>
              <a:t>CCLI </a:t>
            </a:r>
            <a:r>
              <a:rPr lang="en-US" sz="800" b="0" i="0" dirty="0" err="1">
                <a:effectLst/>
                <a:latin typeface="Source Sans Pro" panose="020B0503030403020204" pitchFamily="34" charset="0"/>
              </a:rPr>
              <a:t>Licence</a:t>
            </a:r>
            <a:r>
              <a:rPr lang="en-US" sz="800" b="0" i="0" dirty="0">
                <a:effectLst/>
                <a:latin typeface="Source Sans Pro" panose="020B0503030403020204" pitchFamily="34" charset="0"/>
              </a:rPr>
              <a:t>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62</TotalTime>
  <Words>287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Tahoma</vt:lpstr>
      <vt:lpstr>Wingdings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892. Sing the Wondrous Love of Jesus</dc:title>
  <dc:creator>E. Langley Smith</dc:creator>
  <cp:lastModifiedBy>Narelle Wheaton</cp:lastModifiedBy>
  <cp:revision>3</cp:revision>
  <cp:lastPrinted>1601-01-01T00:00:00Z</cp:lastPrinted>
  <dcterms:created xsi:type="dcterms:W3CDTF">2002-02-28T13:18:20Z</dcterms:created>
  <dcterms:modified xsi:type="dcterms:W3CDTF">2023-08-03T01:53:05Z</dcterms:modified>
</cp:coreProperties>
</file>